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02.4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02.45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WhatsApp Image 2023-01-06 at 11.02.45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Aigul Alibaeva</cp:lastModifiedBy>
  <cp:revision>3</cp:revision>
  <dcterms:created xsi:type="dcterms:W3CDTF">2023-01-06T05:03:47Z</dcterms:created>
  <dcterms:modified xsi:type="dcterms:W3CDTF">2023-01-07T17:16:13Z</dcterms:modified>
</cp:coreProperties>
</file>