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6 at 11.23.0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6 at 11.23.0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6 at 11.23.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6 at 11.23.10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6 at 11.23.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Aigul Alibaeva</cp:lastModifiedBy>
  <cp:revision>3</cp:revision>
  <dcterms:created xsi:type="dcterms:W3CDTF">2023-01-06T05:24:06Z</dcterms:created>
  <dcterms:modified xsi:type="dcterms:W3CDTF">2023-01-07T17:13:14Z</dcterms:modified>
</cp:coreProperties>
</file>