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Акушер </a:t>
            </a:r>
            <a:r>
              <a:rPr lang="kk-KZ" dirty="0" smtClean="0">
                <a:latin typeface="Cambria Math" pitchFamily="18" charset="0"/>
                <a:ea typeface="Cambria Math" pitchFamily="18" charset="0"/>
              </a:rPr>
              <a:t>ісі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»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бөлімінің сабақ кестесі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5 at 17.45.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2023-01-05T11:45:47Z</dcterms:created>
  <dcterms:modified xsi:type="dcterms:W3CDTF">2023-01-05T11:58:56Z</dcterms:modified>
</cp:coreProperties>
</file>