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72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atsApp Image 2023-01-06 at 11.08.2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atsApp Image 2023-01-06 at 11.08.2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atsApp Image 2023-01-06 at 11.08.29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atsApp Image 2023-01-06 at 11.08.3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atsApp Image 2023-01-06 at 11.08.30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Aigul Alibaeva</cp:lastModifiedBy>
  <cp:revision>4</cp:revision>
  <dcterms:created xsi:type="dcterms:W3CDTF">2023-01-06T05:08:42Z</dcterms:created>
  <dcterms:modified xsi:type="dcterms:W3CDTF">2023-01-07T17:12:19Z</dcterms:modified>
</cp:coreProperties>
</file>